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5030" autoAdjust="0"/>
  </p:normalViewPr>
  <p:slideViewPr>
    <p:cSldViewPr snapToGrid="0">
      <p:cViewPr varScale="1">
        <p:scale>
          <a:sx n="83" d="100"/>
          <a:sy n="83" d="100"/>
        </p:scale>
        <p:origin x="1674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5A1F9-3024-4EC2-B331-855AB2A33F88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330D69-C1A2-4A7A-8FE4-044C2316D9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3800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30D69-C1A2-4A7A-8FE4-044C2316D9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5832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一位東亞裔的高中男學生，凌亂的白髮，穿著黑白色的帽</a:t>
            </a:r>
            <a:r>
              <a:rPr lang="en-US" altLang="zh-TW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</a:t>
            </a:r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，灰色眼珠，專注於電子競技的練習。每天放學後，他都花數小時練習，夢想著有一天能夠站在世界舞台上，為國爭光。背景顯示他在家中或網咖練習，充滿夢想和決心的氛圍。單純圖片不要有字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30D69-C1A2-4A7A-8FE4-044C2316D9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51975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日本動漫風格的高中男學生有凌亂的白髮，穿著黑白色的帽</a:t>
            </a:r>
            <a:r>
              <a:rPr lang="en-US" altLang="zh-TW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</a:t>
            </a:r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，灰色眼珠。背景顯示父母並不支持他的夢想，認為電競只是玩遊戲，對未來沒有幫助，堅持要他專注於學業。學校的老師也對他的成績表示擔憂，認為他花太多時間在遊戲上。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30D69-C1A2-4A7A-8FE4-044C2316D94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1274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這位日本動漫風格的高中男學生有凌亂的白髮，穿著黑白色的帽</a:t>
            </a:r>
            <a:r>
              <a:rPr lang="en-US" altLang="zh-TW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</a:t>
            </a:r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，灰色眼珠。他參加各種線上比賽來積累經驗，並且找到了志同道合的隊友，一起組建了一支戰隊。圖片上沒有任何文字，著重在找到隊友，圖片以日本的動漫風格為準。</a:t>
            </a:r>
          </a:p>
          <a:p>
            <a:br>
              <a:rPr lang="zh-TW" altLang="en-US" dirty="0"/>
            </a:b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30D69-C1A2-4A7A-8FE4-044C2316D94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22192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高中男學生有凌亂的白髮，穿著黑白色的帽</a:t>
            </a:r>
            <a:r>
              <a:rPr lang="en-US" altLang="zh-TW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</a:t>
            </a:r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，灰色眼珠。請以下面故事為背景生出圖片，和他的戰隊終於在一場大型的電競比賽中脫穎而出，獲得了參加全國總決賽的資格。這一成就讓他的父母和老師開始重新審視他的夢想，並給予了一定的支持。圖片上沒有任何文字，圖片以日本的動漫風格為準</a:t>
            </a:r>
          </a:p>
          <a:p>
            <a:b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</a:b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30D69-C1A2-4A7A-8FE4-044C2316D94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1589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高中男學生有凌亂的白髮，穿著黑白色的帽</a:t>
            </a:r>
            <a:r>
              <a:rPr lang="en-US" altLang="zh-TW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</a:t>
            </a:r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，灰色眼珠。請以下面故事為背景生出圖片，主力隊友因為突發疾病無法參賽，這對整個戰隊來說是一個巨大的打擊。隊伍士氣低落，大家都擔心無法在比賽中取得好成績，圖片上沒有任何文字，圖片以日本的動漫風格為準</a:t>
            </a:r>
            <a:b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</a:b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30D69-C1A2-4A7A-8FE4-044C2316D94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3609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高中男學生有凌亂的白髮，穿著黑白色的帽</a:t>
            </a:r>
            <a:r>
              <a:rPr lang="en-US" altLang="zh-TW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</a:t>
            </a:r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，灰色眼珠。請以下面故事為背景生出圖片，決定臨時調整戰術，並親自擔任主力位置。他和隊友們加班加點地進行訓練，磨合新的戰術。小明還特地請教了幾位電競前輩，學習他們的經驗和技巧。圖片上沒有任何文字，圖片以日本的動漫風格</a:t>
            </a:r>
            <a:b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</a:b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30D69-C1A2-4A7A-8FE4-044C2316D94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1932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高中男學生有凌亂的白髮，穿著黑白色的帽</a:t>
            </a:r>
            <a:r>
              <a:rPr lang="en-US" altLang="zh-TW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T</a:t>
            </a:r>
            <a:r>
              <a:rPr lang="zh-TW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，灰色眼珠。請以下面故事為背景生出圖片，和他的隊友們發揮出了超常的實力，最終成功奪冠。這一刻，小明實現了自己的夢想，也證明了自己的努力和堅持是值得的。他的父母和老師也為他感到驕傲，並開始支持他的電競事業。圖片以日本的動漫風格為準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30D69-C1A2-4A7A-8FE4-044C2316D94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4244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36DDFB-6DCB-66F1-860A-52D76B7E57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020ED83-521F-E3C0-2CEA-E5BE58CCE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58EBA94-3486-3089-D540-0464F93BF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37A86D-8AA1-E458-C8AF-27779D279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08FE71-C97C-96DD-1E55-62E7A720C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7355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29D3D0-887A-3991-F2BF-0CEB90ECE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0E16099-6E00-CDEC-E3E4-5597A6CD9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BBF17B-46F9-0521-277A-12864C9C5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391E20-2C92-D3B5-A9BE-E2294990D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4071E84-1FB0-20FC-5915-ADEA0A30B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0704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4F0817F-BE48-FA80-EAA4-610B278D20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BA8C44E-DBD4-B36E-5FCE-981833CBB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7077B7E-BF20-5F72-EBD5-9D46D11C3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260CC5-D919-0F0B-04B9-35F6612E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1117C2-BCA5-4185-574D-178DBF0EE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74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79273C-593F-D75D-022F-1862C716C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0981FF-0467-672B-BAA9-E26FEC256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9D998AB-903E-A0E7-28F2-2E67A3A8D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B6C3D72-2FBA-2DD9-A0FB-0EBF160F8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F3B7D8D-EB00-6F4A-7BD0-8B9FFA40A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7233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19F53B-EFC8-F59F-D563-2AFCD7C6A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C5D57F9-82E0-D155-CE0F-B131F1A129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F052B0-7A45-18EB-2A65-FA2B4D64B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9820645-A034-4B4D-699F-401C4E17A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63609A-8B3B-9BF6-A514-6B12CBF8B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8826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8A032B-B7AB-14D4-CD21-6A4D0C1FE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CBB98B-2851-3D02-7211-B4A7618B9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083614E-13DF-B8C5-4C20-D4F0DE7F84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184D81D-044F-61E5-DE02-516B4910D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A0FE6ED-D3E4-51C1-9711-EC6DFD4B6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EC3D1CC-D353-B297-C192-E34F17832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4896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A86EEA-661B-0557-8AF6-4DB242A9B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DDF483A-7FCE-B649-EAAA-DE93F2FDE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02FDAD5-C7FC-2EF5-67A2-238060E89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B62A81-4CED-3358-CCF1-EF39783AEB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28BB2DC-7A77-3B43-713D-0681FBF982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74D9F3E-EAB7-5ECA-B95F-5E1DA1B18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863F90D-3C9F-2A33-5FB4-DCA4BC091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E962A1B-1D38-0772-2743-4CF5610A3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833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43698E-FC06-B969-5CC6-C0BA2DCDA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F764EC6-C5D3-A281-371A-E79A15F01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9664E48-F775-714B-524B-26305A2F8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6611C30-AA57-8440-E037-8D569DF70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676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5DAB66F-AFAE-A728-6536-2340EA870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63F5BDD-95E1-5F10-A649-71ACA1F0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87E7514-F532-D8DF-63F8-537C1D4A3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0826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A056D1-75D8-1419-5DF5-E9D2CFAB1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68C5BF-F0A8-7DFF-A7AC-8C42178AD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E0BE18D-2C91-F983-696A-AD9C9E1B51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5B8A036-2552-EE9C-B7C7-C1ECD6813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FFD1DB2-88B8-890A-0642-0186F40F9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6728840-C422-A91D-F958-B5787BE29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401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3A3625-CDFB-570B-E26E-180D8792E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C708ABD-3DFD-EF0A-CB93-01E1F4BA9F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767528D-D2F9-3988-7742-F04FA4F5E5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B67760D-5FAC-221A-C697-620F799B1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F773A19-2B94-0948-0C68-49C7C3555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E2B34E3-473A-C425-CB84-01F256BD6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242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B97B3BB-F4C6-7546-7E0D-691D2F0A1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46CB3E7-DE20-FAE5-A530-E59072257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3E8C47D-1585-8B1F-7A51-43541586A8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29CBE-EF35-457E-9F83-905371F2DE26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6A2075-5863-52D0-27D3-EEABCC7A0A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4E96E7-E81F-394C-3AF4-A90EA14DE7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9EE9A-3877-466C-8179-2D3450810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1565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3C0DAA17-9E7A-DE4B-6208-EB5AD24B7862}"/>
              </a:ext>
            </a:extLst>
          </p:cNvPr>
          <p:cNvSpPr txBox="1"/>
          <p:nvPr/>
        </p:nvSpPr>
        <p:spPr>
          <a:xfrm>
            <a:off x="914401" y="1365813"/>
            <a:ext cx="37964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/>
              <a:t>自我介紹</a:t>
            </a:r>
            <a:endParaRPr lang="en-US" altLang="zh-TW" sz="4800" b="1" dirty="0"/>
          </a:p>
          <a:p>
            <a:r>
              <a:rPr lang="en-US" altLang="zh-TW" sz="4800" b="1" dirty="0"/>
              <a:t>(</a:t>
            </a:r>
            <a:r>
              <a:rPr lang="en-US" altLang="zh-TW" sz="4800" b="1" dirty="0" err="1"/>
              <a:t>niziima</a:t>
            </a:r>
            <a:r>
              <a:rPr lang="en-US" altLang="zh-TW" sz="4800" b="1" dirty="0"/>
              <a:t> Live)</a:t>
            </a:r>
            <a:endParaRPr lang="zh-TW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4090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2767A651-B602-4579-036D-22CD59E27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43" y="634639"/>
            <a:ext cx="5361993" cy="567356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A2920A1-3F32-B34F-167B-066E0BDBB223}"/>
              </a:ext>
            </a:extLst>
          </p:cNvPr>
          <p:cNvSpPr txBox="1"/>
          <p:nvPr/>
        </p:nvSpPr>
        <p:spPr>
          <a:xfrm>
            <a:off x="525189" y="180465"/>
            <a:ext cx="2766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2743909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3C111AE-0859-627F-D93F-4410ACACF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43" y="634639"/>
            <a:ext cx="5361993" cy="567356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A2920A1-3F32-B34F-167B-066E0BDBB223}"/>
              </a:ext>
            </a:extLst>
          </p:cNvPr>
          <p:cNvSpPr txBox="1"/>
          <p:nvPr/>
        </p:nvSpPr>
        <p:spPr>
          <a:xfrm>
            <a:off x="525189" y="180465"/>
            <a:ext cx="2766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79255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>
            <a:extLst>
              <a:ext uri="{FF2B5EF4-FFF2-40B4-BE49-F238E27FC236}">
                <a16:creationId xmlns:a16="http://schemas.microsoft.com/office/drawing/2014/main" id="{6A2920A1-3F32-B34F-167B-066E0BDBB223}"/>
              </a:ext>
            </a:extLst>
          </p:cNvPr>
          <p:cNvSpPr txBox="1"/>
          <p:nvPr/>
        </p:nvSpPr>
        <p:spPr>
          <a:xfrm>
            <a:off x="525189" y="180465"/>
            <a:ext cx="2766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努力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F373006-2685-2263-49C5-0A96C27AD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89" y="642130"/>
            <a:ext cx="5862577" cy="586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272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D5AEEEB-96CB-94DC-39B9-D92F573AE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89" y="642130"/>
            <a:ext cx="5862577" cy="586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A2920A1-3F32-B34F-167B-066E0BDBB223}"/>
              </a:ext>
            </a:extLst>
          </p:cNvPr>
          <p:cNvSpPr txBox="1"/>
          <p:nvPr/>
        </p:nvSpPr>
        <p:spPr>
          <a:xfrm>
            <a:off x="525189" y="180465"/>
            <a:ext cx="2766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4.</a:t>
            </a:r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1674866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CE22DC4F-FC68-F32C-AA15-C6E13AD08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89" y="642130"/>
            <a:ext cx="5862577" cy="586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A2920A1-3F32-B34F-167B-066E0BDBB223}"/>
              </a:ext>
            </a:extLst>
          </p:cNvPr>
          <p:cNvSpPr txBox="1"/>
          <p:nvPr/>
        </p:nvSpPr>
        <p:spPr>
          <a:xfrm>
            <a:off x="525189" y="180465"/>
            <a:ext cx="2766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5.</a:t>
            </a:r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1640766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64A6FF6-5D69-D6F6-FBD6-CCB86D1809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89" y="642130"/>
            <a:ext cx="5862577" cy="586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A2920A1-3F32-B34F-167B-066E0BDBB223}"/>
              </a:ext>
            </a:extLst>
          </p:cNvPr>
          <p:cNvSpPr txBox="1"/>
          <p:nvPr/>
        </p:nvSpPr>
        <p:spPr>
          <a:xfrm>
            <a:off x="525189" y="180465"/>
            <a:ext cx="2766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6.</a:t>
            </a:r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691759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02896FDF-6CA0-2F2D-CFE0-397E38BFB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89" y="642130"/>
            <a:ext cx="5862577" cy="5862577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A2920A1-3F32-B34F-167B-066E0BDBB223}"/>
              </a:ext>
            </a:extLst>
          </p:cNvPr>
          <p:cNvSpPr txBox="1"/>
          <p:nvPr/>
        </p:nvSpPr>
        <p:spPr>
          <a:xfrm>
            <a:off x="525189" y="180465"/>
            <a:ext cx="2766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7.</a:t>
            </a:r>
            <a:r>
              <a:rPr lang="zh-TW" altLang="en-US" sz="2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3818808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604</Words>
  <Application>Microsoft Office PowerPoint</Application>
  <PresentationFormat>寬螢幕</PresentationFormat>
  <Paragraphs>26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標楷體</vt:lpstr>
      <vt:lpstr>Arial</vt:lpstr>
      <vt:lpstr>Calibri</vt:lpstr>
      <vt:lpstr>Calibri Light</vt:lpstr>
      <vt:lpstr>Roboto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康文 邱</dc:creator>
  <cp:lastModifiedBy>康文 邱</cp:lastModifiedBy>
  <cp:revision>2</cp:revision>
  <dcterms:created xsi:type="dcterms:W3CDTF">2024-10-19T15:34:54Z</dcterms:created>
  <dcterms:modified xsi:type="dcterms:W3CDTF">2024-10-20T10:29:40Z</dcterms:modified>
</cp:coreProperties>
</file>

<file path=docProps/thumbnail.jpeg>
</file>